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146" r:id="rId2"/>
    <p:sldId id="1123" r:id="rId3"/>
    <p:sldId id="1124" r:id="rId4"/>
    <p:sldId id="1125" r:id="rId5"/>
    <p:sldId id="1126" r:id="rId6"/>
    <p:sldId id="1128" r:id="rId7"/>
    <p:sldId id="1140" r:id="rId8"/>
    <p:sldId id="1129" r:id="rId9"/>
    <p:sldId id="1130" r:id="rId10"/>
    <p:sldId id="1134" r:id="rId11"/>
    <p:sldId id="1135" r:id="rId12"/>
    <p:sldId id="1136" r:id="rId13"/>
    <p:sldId id="1137" r:id="rId14"/>
    <p:sldId id="1138" r:id="rId15"/>
    <p:sldId id="1139" r:id="rId16"/>
    <p:sldId id="1141" r:id="rId17"/>
    <p:sldId id="1144" r:id="rId18"/>
    <p:sldId id="114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DF2779C-BA19-4136-8C08-1BC9836978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124F2A-55A5-4462-9E40-751253F01C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4B1BB3-9EC0-4260-A00C-81B4173DF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E3CCF-736B-47A1-8DE2-5B14F0A7D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A66-7859-473A-8E79-D04F5EB09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DB539-A996-4655-A3D2-8F4FB6FDC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553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B7F1-8802-4222-8961-4737595FD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1B997B-A652-44C5-966C-8C824C80DF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2DAF0-40BA-4AFB-ACB8-0A67BE365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31893-DC7B-4D6D-AD39-DC105BB7B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AA6FC-C374-4F65-BA25-9D8DC3E5E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5482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EB502C-4A8B-4CF4-823D-02057220DC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92BF9-3338-434F-8184-4F436010D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4D14E-1ED0-4738-900D-3343B2BFE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BFFF4-902E-4BC7-959E-E0AF95275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EC8C7-77E3-48DC-A971-A4ED5AB09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7541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99EE78AF-9EC2-4476-9237-E97EBFD7A4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0408EE-3ECA-4DDE-BA5A-978CCABC5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D827A-1863-4DBC-824C-0343B0927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EBEAF-061B-417F-96E8-C60CFA2CE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62A4B-D7DA-4970-B856-2CF6B660B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9836B-F047-4BD9-9E17-0E6AAC2A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2352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31179-188E-4248-BC5D-E7DEDCD5A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72032-CE53-45CE-8763-AEEF6DCE9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C9890-7B7F-449A-9953-DF00B8849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55179-DEAC-4C9E-A70E-31657ADBA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2C093-3C8D-4D4D-AC70-7797760F1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832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FA287-FFC6-42C2-B67D-6E5EEF3B7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890A-9BAD-4309-B2AD-B773A09DF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EB675-C627-4ED3-85E9-BEAC6E1FC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60071-18B8-4DC2-B806-67942E9B9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D6536-A2CB-42D7-8C8B-0F6AD0F95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715E0-81CE-4E71-8C6A-A3554CB7A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313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9485-031F-4805-8000-AFE4C31E5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0EE32F-8024-4E8C-BBE8-10D75E240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B83F8-7436-4F4D-8F37-C04107F2E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2EB97A-079E-43BF-B4BC-F269D765F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6D2C9-F9F1-4066-AB71-567B59FFE9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9EAEF8-F4A5-4C37-BEEE-4759589D2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3661C0-5D96-4CF7-B37F-01A98A9A4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FB2886-FB68-4613-9B94-70F0579D2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3537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F24B7-6439-4E9E-B49C-C9C35185C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37FA39-1BF8-4834-AB75-42112A08E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73B5E4-99C8-4A24-958A-08361B9C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C7DC9-1133-4FB2-B505-F7E489AB5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0652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6A462E-1196-4106-8240-BBC12301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7032C2-2147-4ABD-BCC7-B5B4E53E4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C864B9-BF22-4DA4-BE26-48FAE25CD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4954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C1683-5D75-47A4-82F5-84E7C2B1E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23ABE-6DA8-4291-8809-3160FFF8A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62E0D9-B7D7-48C3-8092-8741A21DB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F58BE-8E71-4835-AA2B-315B3B7D8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FDA38-0C29-40B4-B771-A1F552C04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C298C-C0BE-471E-ACBD-72C6E7448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2677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88A6E-9F0B-453A-90F2-628E5EC20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A42F23-EE49-4475-BD14-850B219F90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03AF47-4BF2-47D3-91AC-B96A9F1BC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06BE6-9F42-4EB7-9B0F-23DCC4683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B339A-D16A-4EEA-BA64-6F0B29285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A9FB40-CB21-4457-98EF-A50033F55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8904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3D62F548-DB3C-4604-8492-A55E24020FE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EDEFC5-3499-465B-8B8E-31B0CBDA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491E2-816C-4814-8026-BA50F97B7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8C23-0DE6-4EBE-8C64-6D9EF5E9BB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4D89D-25EE-46EF-BE2E-6BBE7A3C61EA}" type="datetimeFigureOut">
              <a:rPr lang="en-IN" smtClean="0"/>
              <a:t>06-04-2023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19F49-7951-4806-86AF-8B6497D74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CA5AA-5266-4A78-9F4C-686512857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2439D-7E91-4B45-9827-24B09A6EB4BA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 descr="A picture containing chart&#10;&#10;Description automatically generated">
            <a:extLst>
              <a:ext uri="{FF2B5EF4-FFF2-40B4-BE49-F238E27FC236}">
                <a16:creationId xmlns:a16="http://schemas.microsoft.com/office/drawing/2014/main" id="{0CEF5436-A927-4815-B901-A8562C7EDE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98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6C72A-0ACD-9B28-981B-A0D543BBB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Docker First Lab</a:t>
            </a:r>
          </a:p>
        </p:txBody>
      </p:sp>
    </p:spTree>
    <p:extLst>
      <p:ext uri="{BB962C8B-B14F-4D97-AF65-F5344CB8AC3E}">
        <p14:creationId xmlns:p14="http://schemas.microsoft.com/office/powerpoint/2010/main" val="3151173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D9934-5365-AFC5-D737-5AAB40C88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B7D129-6500-ACE6-E7B8-F74C027520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8018FD-E2C1-92FC-D7AA-75E0D5578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05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4C786-A179-4EAF-F154-44F944229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357DF4-FCF7-FAFE-FEC6-66E627323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E86168-25BB-B0A3-0007-2C7A4AB679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3" t="4271" r="40510" b="57282"/>
          <a:stretch/>
        </p:blipFill>
        <p:spPr>
          <a:xfrm>
            <a:off x="1526959" y="1358283"/>
            <a:ext cx="5948040" cy="263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591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A95F-DD79-0B8D-A1E8-CA5D92E7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B4892-03C7-87DA-FB3F-F7A7D95499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E86AFF-B807-5651-4736-2310AB3042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76" t="4271" r="11092" b="6537"/>
          <a:stretch/>
        </p:blipFill>
        <p:spPr>
          <a:xfrm>
            <a:off x="1313894" y="292963"/>
            <a:ext cx="9525741" cy="611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9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3D92C-1929-364B-E127-C3676E0FB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4F32B-5341-9B55-14F3-38A9D5E369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FCF266-34AA-58A7-06A1-BD3793C7C1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86" t="3236" r="13276" b="6020"/>
          <a:stretch/>
        </p:blipFill>
        <p:spPr>
          <a:xfrm>
            <a:off x="1278384" y="221942"/>
            <a:ext cx="9294921" cy="622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72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390BF-599D-0364-BBE6-728C0A6C8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4B28E-A7A2-2287-D842-E75B496CA6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DD76A6-AD3E-BF30-E5AA-B66332C12C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58" t="5178" r="10583" b="31133"/>
          <a:stretch/>
        </p:blipFill>
        <p:spPr>
          <a:xfrm>
            <a:off x="292963" y="1038687"/>
            <a:ext cx="9614517" cy="436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73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A7A3A-A49F-06F2-5304-C8B880C41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D88642-010E-028C-0555-066210D591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B57E0E-F732-9C05-8522-0D1D834F21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57" t="3365" r="15389" b="6020"/>
          <a:stretch/>
        </p:blipFill>
        <p:spPr>
          <a:xfrm>
            <a:off x="1287262" y="230819"/>
            <a:ext cx="9028590" cy="621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2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9B70-E414-C21B-8E41-871C5146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146C6C-5A9A-81F5-204E-430F013439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2AD97-74E6-BD51-A832-0CB03DC1B1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40"/>
          <a:stretch/>
        </p:blipFill>
        <p:spPr>
          <a:xfrm>
            <a:off x="0" y="1127464"/>
            <a:ext cx="12192000" cy="573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724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B790F-7D5A-4E24-94A5-EF82C880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36728"/>
            <a:ext cx="10515600" cy="2852737"/>
          </a:xfrm>
        </p:spPr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4333A-20FA-5C4C-84D6-02CDFB54A3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24278C-5F9B-8F3E-B027-7D68DEF9BE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86" t="8155" r="9781" b="14304"/>
          <a:stretch/>
        </p:blipFill>
        <p:spPr>
          <a:xfrm>
            <a:off x="1278384" y="559292"/>
            <a:ext cx="9721049" cy="531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376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7C408-0D61-5333-C154-217113DB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170B40-8A1E-4D2C-39AD-D6EBAB8255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DCE9D-F157-0D1C-DA3D-09D46E4FDE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31" t="4790" r="19684" b="28026"/>
          <a:stretch/>
        </p:blipFill>
        <p:spPr>
          <a:xfrm>
            <a:off x="1145220" y="1225119"/>
            <a:ext cx="8495930" cy="46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187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39502-4E98-C0A2-87AD-4647AE923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70F86-E94C-C047-F0D0-59570503E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3AC085-83F2-753D-0596-89EE1B97CF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26"/>
          <a:stretch/>
        </p:blipFill>
        <p:spPr>
          <a:xfrm>
            <a:off x="1544715" y="768348"/>
            <a:ext cx="8726749" cy="545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546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38C11-6AE8-5958-9EDB-E65FC919B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3A6DD-5BDE-1C5C-92B8-09ADC8931D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B40D2A-660B-DC87-9178-65463CC04C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66"/>
          <a:stretch/>
        </p:blipFill>
        <p:spPr>
          <a:xfrm>
            <a:off x="0" y="381740"/>
            <a:ext cx="12192000" cy="647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78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EEB4B-CE05-29E6-F080-2C9D77FF0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2877D-5B8D-5A3C-2164-313CDEBAA4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00A6B7-F787-86A8-C643-61F1EC847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807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3AE22-E657-C7D9-1876-064F482B3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AFF9B-70F7-4879-C1A2-F28172E334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CAB126-5738-2E85-560D-B85062427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51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E3587-A821-CEE8-488D-8FF0D0EA4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EE8A48-EC90-20B5-6FDB-9C1527062D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94730D-335E-2476-48E2-1AEDEB0D7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848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1B513-9FC7-B2A8-2E20-160C28CA3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9DC46-5BB2-32FA-F150-BF40886FA1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AB15DD-BC67-ECC6-5201-E973331A78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511"/>
          <a:stretch/>
        </p:blipFill>
        <p:spPr>
          <a:xfrm>
            <a:off x="0" y="1269506"/>
            <a:ext cx="12192000" cy="558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588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0953F-D519-5190-09FC-04CEC1FB5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D557F-5703-753F-8ADF-89174FB245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FEDD12-8512-B26B-CF11-D046ED8F5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37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FA9A4-07C0-D4B2-D6A1-1C29565C4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B2B1D-439D-DA31-9525-13F9172DE9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55A96E-FAD2-139D-8AD5-84491A456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6791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</Words>
  <Application>Microsoft Office PowerPoint</Application>
  <PresentationFormat>Widescreen</PresentationFormat>
  <Paragraphs>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Verdana</vt:lpstr>
      <vt:lpstr>1_Office Theme</vt:lpstr>
      <vt:lpstr>Docker First Lab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First Lab</dc:title>
  <dc:creator>Anand Sehgal</dc:creator>
  <cp:lastModifiedBy>Anand Sehgal</cp:lastModifiedBy>
  <cp:revision>4</cp:revision>
  <dcterms:created xsi:type="dcterms:W3CDTF">2023-04-06T04:37:55Z</dcterms:created>
  <dcterms:modified xsi:type="dcterms:W3CDTF">2023-04-06T04:45:49Z</dcterms:modified>
</cp:coreProperties>
</file>

<file path=docProps/thumbnail.jpeg>
</file>